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ska de Rouw" userId="8ebebbe3-13ec-49b6-b8d4-2aea9c05585d" providerId="ADAL" clId="{5623332B-A9AB-5547-A7E0-C0445183577A}"/>
    <pc:docChg chg="modSld">
      <pc:chgData name="Mariska de Rouw" userId="8ebebbe3-13ec-49b6-b8d4-2aea9c05585d" providerId="ADAL" clId="{5623332B-A9AB-5547-A7E0-C0445183577A}" dt="2020-02-10T09:15:07.420" v="15" actId="20577"/>
      <pc:docMkLst>
        <pc:docMk/>
      </pc:docMkLst>
      <pc:sldChg chg="modSp">
        <pc:chgData name="Mariska de Rouw" userId="8ebebbe3-13ec-49b6-b8d4-2aea9c05585d" providerId="ADAL" clId="{5623332B-A9AB-5547-A7E0-C0445183577A}" dt="2020-02-10T09:15:07.420" v="15" actId="20577"/>
        <pc:sldMkLst>
          <pc:docMk/>
          <pc:sldMk cId="2361473059" sldId="256"/>
        </pc:sldMkLst>
        <pc:spChg chg="mod">
          <ac:chgData name="Mariska de Rouw" userId="8ebebbe3-13ec-49b6-b8d4-2aea9c05585d" providerId="ADAL" clId="{5623332B-A9AB-5547-A7E0-C0445183577A}" dt="2020-02-10T09:14:56.370" v="7" actId="20577"/>
          <ac:spMkLst>
            <pc:docMk/>
            <pc:sldMk cId="2361473059" sldId="256"/>
            <ac:spMk id="16" creationId="{00000000-0000-0000-0000-000000000000}"/>
          </ac:spMkLst>
        </pc:spChg>
        <pc:spChg chg="mod">
          <ac:chgData name="Mariska de Rouw" userId="8ebebbe3-13ec-49b6-b8d4-2aea9c05585d" providerId="ADAL" clId="{5623332B-A9AB-5547-A7E0-C0445183577A}" dt="2020-02-10T09:15:07.420" v="15" actId="20577"/>
          <ac:spMkLst>
            <pc:docMk/>
            <pc:sldMk cId="2361473059" sldId="256"/>
            <ac:spMk id="19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00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177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183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9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15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564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60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689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94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65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502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4BAF-1903-49D8-8E29-306800732ADE}" type="datetimeFigureOut">
              <a:rPr lang="nl-NL" smtClean="0"/>
              <a:t>10-02-20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7788C-D51B-4C14-A556-98A3CCB0B4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80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2" y="0"/>
            <a:ext cx="556077" cy="6874362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508000" y="6623830"/>
            <a:ext cx="11683999" cy="250532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585" y="0"/>
            <a:ext cx="1053380" cy="75640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4046" y="2049061"/>
            <a:ext cx="263290" cy="321303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41924" y="3428735"/>
            <a:ext cx="266283" cy="41630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30568" y="755663"/>
            <a:ext cx="385812" cy="263054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56962" y="3534265"/>
            <a:ext cx="299225" cy="290796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643164" y="2755698"/>
            <a:ext cx="269390" cy="260485"/>
          </a:xfrm>
          <a:prstGeom prst="rect">
            <a:avLst/>
          </a:prstGeom>
        </p:spPr>
      </p:pic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002311" y="760988"/>
            <a:ext cx="5145939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Leerdoel </a:t>
            </a:r>
            <a:b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400" dirty="0"/>
              <a:t>Je kent de theorie over overgewicht en overvoeding en de psychologie van eten.</a:t>
            </a:r>
          </a:p>
          <a:p>
            <a:pPr>
              <a:defRPr/>
            </a:pPr>
            <a:r>
              <a:rPr lang="nl-NL" sz="1400" dirty="0"/>
              <a:t>Je kunt uitleggen wat gedragsverandering inhoud, een methodiek voor gedragsverandering uitleggen en toepassen.</a:t>
            </a:r>
            <a:endParaRPr lang="nl-NL" sz="1400" dirty="0">
              <a:ea typeface="Calibri" pitchFamily="34" charset="0"/>
              <a:cs typeface="Arial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1000055" y="2103114"/>
            <a:ext cx="5145940" cy="11695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Leerproduct</a:t>
            </a:r>
          </a:p>
          <a:p>
            <a:r>
              <a:rPr lang="nl-NL" sz="1400" dirty="0">
                <a:ea typeface="Calibri" pitchFamily="34" charset="0"/>
                <a:cs typeface="Arial" charset="0"/>
              </a:rPr>
              <a:t>Een methodiek voor gedragsverandering over gezond gedrag voor een zelf  te kiezen doelgroep. </a:t>
            </a:r>
          </a:p>
          <a:p>
            <a:r>
              <a:rPr lang="nl-NL" sz="1400" dirty="0">
                <a:ea typeface="Calibri" pitchFamily="34" charset="0"/>
                <a:cs typeface="Arial" charset="0"/>
              </a:rPr>
              <a:t>Een verantwoordingsdocument met toelichting en onderbouwing voor de gekozen methodiek. </a:t>
            </a: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1002309" y="3431606"/>
            <a:ext cx="5145941" cy="24622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400" b="1" dirty="0" err="1">
                <a:solidFill>
                  <a:srgbClr val="0070C0"/>
                </a:solidFill>
                <a:ea typeface="Calibri" pitchFamily="34" charset="0"/>
                <a:cs typeface="Arial" charset="0"/>
              </a:rPr>
              <a:t>Leerpad</a:t>
            </a:r>
            <a:r>
              <a:rPr lang="nl-NL" sz="14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Bekijk de documentaire “Zoete verleiders”, Zembla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Kies een doelgroep die je aanspreekt.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Beschrijf een methodiek om gedragsverandering te weeg te brengen bij de gekozen doelgroep.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Maak duidelijk waarom je deze theorie/methodiek hebt gekozen, wat de kenmerken zijn en waarom het de beste optie is voor de gekozen doelgroep.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Schrijf een verantwoording met de toepassing van de theorie/methodiek op de doelgroep, met bijbehorende interventies. </a:t>
            </a:r>
          </a:p>
        </p:txBody>
      </p:sp>
      <p:sp>
        <p:nvSpPr>
          <p:cNvPr id="16" name="Rectangle 6"/>
          <p:cNvSpPr>
            <a:spLocks noChangeArrowheads="1"/>
          </p:cNvSpPr>
          <p:nvPr/>
        </p:nvSpPr>
        <p:spPr bwMode="auto">
          <a:xfrm>
            <a:off x="7035507" y="754028"/>
            <a:ext cx="4618261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Samenwerken</a:t>
            </a:r>
            <a:r>
              <a:rPr lang="nl-NL" sz="1200" b="1" dirty="0">
                <a:ea typeface="Calibri" pitchFamily="34" charset="0"/>
                <a:cs typeface="Arial" charset="0"/>
              </a:rPr>
              <a:t>			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400" dirty="0">
                <a:ea typeface="Calibri" pitchFamily="34" charset="0"/>
                <a:cs typeface="Arial" charset="0"/>
              </a:rPr>
              <a:t>Plaats je product in je portfolio en vraag om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Bekijk leerproducten van anderen in hun portfolio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/>
              <a:t>Deze opdracht maak je alleen.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Versie 1 20-03-2020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400" dirty="0">
                <a:ea typeface="Calibri" pitchFamily="34" charset="0"/>
                <a:cs typeface="Arial" charset="0"/>
              </a:rPr>
              <a:t>Versie 2 27-03-2020</a:t>
            </a: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7035507" y="2703882"/>
            <a:ext cx="4618261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Bijeenkomsten</a:t>
            </a:r>
          </a:p>
          <a:p>
            <a:pPr marL="285750" indent="-285750">
              <a:buFontTx/>
              <a:buChar char="-"/>
            </a:pPr>
            <a:r>
              <a:rPr lang="nl-NL" sz="1400" dirty="0"/>
              <a:t>Lifestyle lessen </a:t>
            </a:r>
          </a:p>
          <a:p>
            <a:pPr marL="285750" indent="-285750">
              <a:buFontTx/>
              <a:buChar char="-"/>
            </a:pPr>
            <a:r>
              <a:rPr lang="nl-NL" sz="1400" dirty="0"/>
              <a:t>Projecturen</a:t>
            </a: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7048485" y="3635733"/>
            <a:ext cx="4618261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Bronnen</a:t>
            </a:r>
          </a:p>
          <a:p>
            <a:r>
              <a:rPr lang="nl-NL" sz="1400"/>
              <a:t>Powerpoints</a:t>
            </a:r>
            <a:r>
              <a:rPr lang="nl-NL" sz="1400" dirty="0"/>
              <a:t> lessen</a:t>
            </a:r>
          </a:p>
          <a:p>
            <a:r>
              <a:rPr lang="nl-NL" sz="1400" dirty="0"/>
              <a:t>Documentaire Zoete verleiders</a:t>
            </a:r>
          </a:p>
          <a:p>
            <a:r>
              <a:rPr lang="nl-NL" sz="1400" dirty="0"/>
              <a:t>http://www.npo.nl/zembla/21-02-2013/VARA_101306867</a:t>
            </a:r>
          </a:p>
        </p:txBody>
      </p:sp>
      <p:sp>
        <p:nvSpPr>
          <p:cNvPr id="19" name="Rechthoek 1"/>
          <p:cNvSpPr>
            <a:spLocks noChangeArrowheads="1"/>
          </p:cNvSpPr>
          <p:nvPr/>
        </p:nvSpPr>
        <p:spPr bwMode="auto">
          <a:xfrm>
            <a:off x="1217186" y="89779"/>
            <a:ext cx="89110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1920_DCV_2_</a:t>
            </a:r>
            <a:r>
              <a:rPr lang="nl-NL" sz="2800" dirty="0">
                <a:latin typeface="Calibri" pitchFamily="34" charset="0"/>
              </a:rPr>
              <a:t>LS Gezondheid en gedragsverandering</a:t>
            </a:r>
          </a:p>
        </p:txBody>
      </p:sp>
      <p:pic>
        <p:nvPicPr>
          <p:cNvPr id="22" name="Afbeelding 2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128187" y="5066481"/>
            <a:ext cx="1418885" cy="1182404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48485" y="4775218"/>
            <a:ext cx="2499902" cy="1764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47305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3CEF054-2B62-460A-BB52-99C1830AEDCF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47a28104-336f-447d-946e-e305ac2bcd47"/>
    <ds:schemaRef ds:uri="http://schemas.microsoft.com/office/infopath/2007/PartnerControls"/>
    <ds:schemaRef ds:uri="34354c1b-6b8c-435b-ad50-990538c19557"/>
  </ds:schemaRefs>
</ds:datastoreItem>
</file>

<file path=customXml/itemProps2.xml><?xml version="1.0" encoding="utf-8"?>
<ds:datastoreItem xmlns:ds="http://schemas.openxmlformats.org/officeDocument/2006/customXml" ds:itemID="{3D2EBFF2-5415-4C94-8FD2-046DB331DB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6A120-18CB-44CB-8816-A38E184A6D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213</Words>
  <Application>Microsoft Macintosh PowerPoint</Application>
  <PresentationFormat>Breedbeeld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Mariska de Rouw</cp:lastModifiedBy>
  <cp:revision>18</cp:revision>
  <dcterms:created xsi:type="dcterms:W3CDTF">2017-09-07T07:10:33Z</dcterms:created>
  <dcterms:modified xsi:type="dcterms:W3CDTF">2020-02-10T09:15:10Z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